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36C6F-031C-405D-BA93-40289F46841A}" type="datetimeFigureOut">
              <a:rPr lang="en-US" smtClean="0"/>
              <a:t>12/2/2016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D7C6D-3CD3-4698-9773-F6FF458C31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105400" y="2895600"/>
            <a:ext cx="1295400" cy="3048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Refresh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0" y="1143000"/>
            <a:ext cx="990600" cy="2286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429000" y="1143000"/>
            <a:ext cx="1143000" cy="30480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24400" y="1066800"/>
            <a:ext cx="1219200" cy="4572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</a:t>
            </a:r>
            <a:endParaRPr lang="en-US" dirty="0"/>
          </a:p>
        </p:txBody>
      </p:sp>
      <p:pic>
        <p:nvPicPr>
          <p:cNvPr id="1026" name="Picture 2" descr="C:\Users\Vishwa\AppData\Local\Microsoft\Windows\INetCache\IE\Z4N7G151\256px-Approve.svg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343400"/>
            <a:ext cx="381000" cy="381000"/>
          </a:xfrm>
          <a:prstGeom prst="rect">
            <a:avLst/>
          </a:prstGeom>
          <a:noFill/>
        </p:spPr>
      </p:pic>
      <p:pic>
        <p:nvPicPr>
          <p:cNvPr id="1030" name="Picture 6" descr="C:\Users\Vishwa\AppData\Local\Microsoft\Windows\INetCache\IE\8OX196VZ\600px-View-refresh.svg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895600"/>
            <a:ext cx="304800" cy="304800"/>
          </a:xfrm>
          <a:prstGeom prst="rect">
            <a:avLst/>
          </a:prstGeom>
          <a:noFill/>
        </p:spPr>
      </p:pic>
      <p:sp>
        <p:nvSpPr>
          <p:cNvPr id="16" name="Rounded Rectangle 15"/>
          <p:cNvSpPr/>
          <p:nvPr/>
        </p:nvSpPr>
        <p:spPr>
          <a:xfrm>
            <a:off x="2133600" y="2895600"/>
            <a:ext cx="1066800" cy="381000"/>
          </a:xfrm>
          <a:prstGeom prst="roundRect">
            <a:avLst/>
          </a:prstGeo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pic>
        <p:nvPicPr>
          <p:cNvPr id="1032" name="Picture 8" descr="C:\Users\Vishwa\AppData\Local\Microsoft\Windows\INetCache\IE\45WMRJV4\investigate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2895600"/>
            <a:ext cx="381000" cy="379903"/>
          </a:xfrm>
          <a:prstGeom prst="rect">
            <a:avLst/>
          </a:prstGeom>
          <a:noFill/>
        </p:spPr>
      </p:pic>
      <p:sp>
        <p:nvSpPr>
          <p:cNvPr id="19" name="Rounded Rectangle 18"/>
          <p:cNvSpPr/>
          <p:nvPr/>
        </p:nvSpPr>
        <p:spPr>
          <a:xfrm>
            <a:off x="3429000" y="2895600"/>
            <a:ext cx="1371600" cy="381000"/>
          </a:xfrm>
          <a:prstGeom prst="round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Checklist</a:t>
            </a:r>
            <a:endParaRPr lang="en-US" dirty="0"/>
          </a:p>
        </p:txBody>
      </p:sp>
      <p:pic>
        <p:nvPicPr>
          <p:cNvPr id="1033" name="Picture 9" descr="C:\Users\Vishwa\AppData\Local\Microsoft\Windows\INetCache\IE\Z4N7G151\imagebot-com-2012042714194724316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971800"/>
            <a:ext cx="228600" cy="230669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743200" y="3657600"/>
            <a:ext cx="29514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Button with Text and some relevant clip art</a:t>
            </a:r>
            <a:endParaRPr lang="en-US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9400" y="1905000"/>
            <a:ext cx="27286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Buttons with different effect and shape</a:t>
            </a:r>
            <a:endParaRPr lang="en-US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0" name="Left Brace 39"/>
          <p:cNvSpPr/>
          <p:nvPr/>
        </p:nvSpPr>
        <p:spPr>
          <a:xfrm rot="16200000">
            <a:off x="3924300" y="-342900"/>
            <a:ext cx="457200" cy="4038600"/>
          </a:xfrm>
          <a:prstGeom prst="leftBrace">
            <a:avLst>
              <a:gd name="adj1" fmla="val 42295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/>
          <p:cNvSpPr/>
          <p:nvPr/>
        </p:nvSpPr>
        <p:spPr>
          <a:xfrm rot="16200000">
            <a:off x="4038600" y="1252270"/>
            <a:ext cx="457200" cy="4419600"/>
          </a:xfrm>
          <a:prstGeom prst="leftBrace">
            <a:avLst>
              <a:gd name="adj1" fmla="val 42295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5" name="Picture 11" descr="C:\Users\Vishwa\AppData\Local\Microsoft\Windows\INetCache\IE\Z4N7G151\search-marketing-350x262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90800" y="4343400"/>
            <a:ext cx="814351" cy="609600"/>
          </a:xfrm>
          <a:prstGeom prst="rect">
            <a:avLst/>
          </a:prstGeom>
          <a:noFill/>
        </p:spPr>
      </p:pic>
      <p:pic>
        <p:nvPicPr>
          <p:cNvPr id="1037" name="Picture 13" descr="C:\Users\Vishwa\AppData\Local\Microsoft\Windows\INetCache\IE\45WMRJV4\ESC_Logo_4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4267200"/>
            <a:ext cx="508000" cy="508000"/>
          </a:xfrm>
          <a:prstGeom prst="rect">
            <a:avLst/>
          </a:prstGeom>
          <a:noFill/>
        </p:spPr>
      </p:pic>
      <p:pic>
        <p:nvPicPr>
          <p:cNvPr id="1038" name="Picture 14" descr="C:\Users\Vishwa\AppData\Local\Microsoft\Windows\INetCache\IE\8OX196VZ\primary-sav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67200" y="4267200"/>
            <a:ext cx="609601" cy="609601"/>
          </a:xfrm>
          <a:prstGeom prst="rect">
            <a:avLst/>
          </a:prstGeom>
          <a:noFill/>
        </p:spPr>
      </p:pic>
      <p:pic>
        <p:nvPicPr>
          <p:cNvPr id="1039" name="Picture 15" descr="C:\Users\Vishwa\AppData\Local\Microsoft\Windows\INetCache\IE\8OX196VZ\1270668950[1]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05400" y="4267200"/>
            <a:ext cx="576263" cy="522398"/>
          </a:xfrm>
          <a:prstGeom prst="rect">
            <a:avLst/>
          </a:prstGeom>
          <a:noFill/>
        </p:spPr>
      </p:pic>
      <p:pic>
        <p:nvPicPr>
          <p:cNvPr id="1040" name="Picture 16" descr="C:\Users\Vishwa\AppData\Local\Microsoft\Windows\INetCache\IE\45WMRJV4\fermer-la-fenetre-13550[1]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9800" y="4343400"/>
            <a:ext cx="450600" cy="4506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2286000" y="5257800"/>
            <a:ext cx="42338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Button with just simple Clip art – you can use for relevant tasks</a:t>
            </a:r>
            <a:endParaRPr lang="en-US" sz="1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9" name="Left Brace 48"/>
          <p:cNvSpPr/>
          <p:nvPr/>
        </p:nvSpPr>
        <p:spPr>
          <a:xfrm rot="16200000">
            <a:off x="4114800" y="2819400"/>
            <a:ext cx="457200" cy="4419600"/>
          </a:xfrm>
          <a:prstGeom prst="leftBrace">
            <a:avLst>
              <a:gd name="adj1" fmla="val 42295"/>
              <a:gd name="adj2" fmla="val 5000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Vishwa</dc:creator>
  <cp:lastModifiedBy>Vishwa</cp:lastModifiedBy>
  <cp:revision>3</cp:revision>
  <dcterms:created xsi:type="dcterms:W3CDTF">2016-12-02T05:11:20Z</dcterms:created>
  <dcterms:modified xsi:type="dcterms:W3CDTF">2016-12-02T05:37:55Z</dcterms:modified>
</cp:coreProperties>
</file>