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E3016E-5AAA-41F7-9970-2E059FBB2279}" type="datetimeFigureOut">
              <a:rPr lang="en-IN" smtClean="0"/>
              <a:t>30-06-2012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D5F00D-8B5E-4C66-B3FC-0203AC8FAEE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3016E-5AAA-41F7-9970-2E059FBB2279}" type="datetimeFigureOut">
              <a:rPr lang="en-IN" smtClean="0"/>
              <a:t>30-06-2012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5F00D-8B5E-4C66-B3FC-0203AC8FAEE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3016E-5AAA-41F7-9970-2E059FBB2279}" type="datetimeFigureOut">
              <a:rPr lang="en-IN" smtClean="0"/>
              <a:t>30-06-2012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5F00D-8B5E-4C66-B3FC-0203AC8FAEE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3016E-5AAA-41F7-9970-2E059FBB2279}" type="datetimeFigureOut">
              <a:rPr lang="en-IN" smtClean="0"/>
              <a:t>30-06-2012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5F00D-8B5E-4C66-B3FC-0203AC8FAEE2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3016E-5AAA-41F7-9970-2E059FBB2279}" type="datetimeFigureOut">
              <a:rPr lang="en-IN" smtClean="0"/>
              <a:t>30-06-2012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5F00D-8B5E-4C66-B3FC-0203AC8FAEE2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3016E-5AAA-41F7-9970-2E059FBB2279}" type="datetimeFigureOut">
              <a:rPr lang="en-IN" smtClean="0"/>
              <a:t>30-06-2012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5F00D-8B5E-4C66-B3FC-0203AC8FAEE2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3016E-5AAA-41F7-9970-2E059FBB2279}" type="datetimeFigureOut">
              <a:rPr lang="en-IN" smtClean="0"/>
              <a:t>30-06-2012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5F00D-8B5E-4C66-B3FC-0203AC8FAEE2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3016E-5AAA-41F7-9970-2E059FBB2279}" type="datetimeFigureOut">
              <a:rPr lang="en-IN" smtClean="0"/>
              <a:t>30-06-2012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5F00D-8B5E-4C66-B3FC-0203AC8FAEE2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3016E-5AAA-41F7-9970-2E059FBB2279}" type="datetimeFigureOut">
              <a:rPr lang="en-IN" smtClean="0"/>
              <a:t>30-06-2012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5F00D-8B5E-4C66-B3FC-0203AC8FAEE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E3016E-5AAA-41F7-9970-2E059FBB2279}" type="datetimeFigureOut">
              <a:rPr lang="en-IN" smtClean="0"/>
              <a:t>30-06-2012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5F00D-8B5E-4C66-B3FC-0203AC8FAEE2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E3016E-5AAA-41F7-9970-2E059FBB2279}" type="datetimeFigureOut">
              <a:rPr lang="en-IN" smtClean="0"/>
              <a:t>30-06-2012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D5F00D-8B5E-4C66-B3FC-0203AC8FAEE2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E3016E-5AAA-41F7-9970-2E059FBB2279}" type="datetimeFigureOut">
              <a:rPr lang="en-IN" smtClean="0"/>
              <a:t>30-06-2012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D5F00D-8B5E-4C66-B3FC-0203AC8FAEE2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excelmacr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LearnExcelMacr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355704" cy="864096"/>
          </a:xfrm>
        </p:spPr>
        <p:txBody>
          <a:bodyPr>
            <a:noAutofit/>
          </a:bodyPr>
          <a:lstStyle/>
          <a:p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>How to Schedule a Program or Script in Windows -7</a:t>
            </a:r>
            <a:endParaRPr lang="en-IN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9552" y="2420888"/>
            <a:ext cx="8355704" cy="635496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N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N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---</a:t>
            </a:r>
            <a:r>
              <a:rPr kumimoji="0" lang="en-IN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Vish</a:t>
            </a:r>
            <a:r>
              <a:rPr kumimoji="0" lang="en-IN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Mishra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4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  <a:hlinkClick r:id="rId2"/>
              </a:rPr>
              <a:t>http://www.learnexcelmacro.com</a:t>
            </a:r>
            <a:endParaRPr kumimoji="0" lang="en-IN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72608"/>
          </a:xfrm>
        </p:spPr>
        <p:txBody>
          <a:bodyPr>
            <a:normAutofit/>
          </a:bodyPr>
          <a:lstStyle/>
          <a:p>
            <a:r>
              <a:rPr lang="en-IN" sz="1600" dirty="0" smtClean="0"/>
              <a:t>Go to Action Tab</a:t>
            </a:r>
          </a:p>
          <a:p>
            <a:r>
              <a:rPr lang="en-IN" sz="1600" dirty="0" smtClean="0"/>
              <a:t>Click on New</a:t>
            </a:r>
            <a:endParaRPr lang="en-IN" sz="16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  <p:pic>
        <p:nvPicPr>
          <p:cNvPr id="9218" name="Picture 2" descr="C:\Users\Vish\Desktop\Task_Schedule_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72816"/>
            <a:ext cx="6154737" cy="4422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72608"/>
          </a:xfrm>
        </p:spPr>
        <p:txBody>
          <a:bodyPr>
            <a:normAutofit/>
          </a:bodyPr>
          <a:lstStyle/>
          <a:p>
            <a:r>
              <a:rPr lang="en-IN" sz="1600" dirty="0" smtClean="0"/>
              <a:t>Select “Start a Program” from Action Drop Down</a:t>
            </a:r>
          </a:p>
          <a:p>
            <a:r>
              <a:rPr lang="en-IN" sz="1600" dirty="0" smtClean="0"/>
              <a:t>Browse your File or Script file from your Local System.</a:t>
            </a:r>
          </a:p>
          <a:p>
            <a:r>
              <a:rPr lang="en-IN" sz="1600" dirty="0" smtClean="0"/>
              <a:t>For Example: I have selected one VB Script File.</a:t>
            </a:r>
          </a:p>
          <a:p>
            <a:r>
              <a:rPr lang="en-IN" sz="1600" dirty="0" smtClean="0"/>
              <a:t>Click OK</a:t>
            </a:r>
            <a:endParaRPr lang="en-IN" sz="16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  <p:pic>
        <p:nvPicPr>
          <p:cNvPr id="10242" name="Picture 2" descr="C:\Users\Vish\Desktop\Task_Schedule_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04864"/>
            <a:ext cx="4476750" cy="4099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72608"/>
          </a:xfrm>
        </p:spPr>
        <p:txBody>
          <a:bodyPr>
            <a:normAutofit/>
          </a:bodyPr>
          <a:lstStyle/>
          <a:p>
            <a:r>
              <a:rPr lang="en-IN" sz="1600" dirty="0" smtClean="0"/>
              <a:t>One Action is Added</a:t>
            </a:r>
          </a:p>
          <a:p>
            <a:r>
              <a:rPr lang="en-IN" sz="1600" dirty="0" smtClean="0"/>
              <a:t>Click OK</a:t>
            </a:r>
            <a:endParaRPr lang="en-IN" sz="16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  <p:pic>
        <p:nvPicPr>
          <p:cNvPr id="11266" name="Picture 2" descr="C:\Users\Vish\Desktop\Task_Schedule_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6154738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72608"/>
          </a:xfrm>
        </p:spPr>
        <p:txBody>
          <a:bodyPr>
            <a:normAutofit/>
          </a:bodyPr>
          <a:lstStyle/>
          <a:p>
            <a:r>
              <a:rPr lang="en-IN" sz="1600" dirty="0" smtClean="0"/>
              <a:t>Go to Condition Tab</a:t>
            </a:r>
          </a:p>
          <a:p>
            <a:r>
              <a:rPr lang="en-IN" sz="1600" dirty="0" smtClean="0"/>
              <a:t>You can select any of the option as per your requirement.</a:t>
            </a:r>
            <a:endParaRPr lang="en-IN" sz="16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  <p:pic>
        <p:nvPicPr>
          <p:cNvPr id="12290" name="Picture 2" descr="C:\Users\Vish\Desktop\Task_Schedule_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00808"/>
            <a:ext cx="6154737" cy="4485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72608"/>
          </a:xfrm>
        </p:spPr>
        <p:txBody>
          <a:bodyPr>
            <a:normAutofit/>
          </a:bodyPr>
          <a:lstStyle/>
          <a:p>
            <a:r>
              <a:rPr lang="en-IN" sz="1600" dirty="0" smtClean="0"/>
              <a:t>Go to Settings Tab</a:t>
            </a:r>
          </a:p>
          <a:p>
            <a:r>
              <a:rPr lang="en-IN" sz="1600" dirty="0" smtClean="0"/>
              <a:t>Select appropriate Option as per your requirement.</a:t>
            </a:r>
          </a:p>
          <a:p>
            <a:r>
              <a:rPr lang="en-IN" sz="1600" dirty="0" smtClean="0"/>
              <a:t>Click OK</a:t>
            </a:r>
            <a:endParaRPr lang="en-IN" sz="16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  <p:pic>
        <p:nvPicPr>
          <p:cNvPr id="13314" name="Picture 2" descr="C:\Users\Vish\Desktop\Task_Schedule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132856"/>
            <a:ext cx="5866706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72608"/>
          </a:xfrm>
        </p:spPr>
        <p:txBody>
          <a:bodyPr>
            <a:normAutofit/>
          </a:bodyPr>
          <a:lstStyle/>
          <a:p>
            <a:r>
              <a:rPr lang="en-IN" sz="1600" dirty="0" smtClean="0"/>
              <a:t>And you are done. Your Task is Scheduled.</a:t>
            </a:r>
            <a:endParaRPr lang="en-IN" sz="16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  <p:pic>
        <p:nvPicPr>
          <p:cNvPr id="14338" name="Picture 2" descr="C:\Users\Vish\Desktop\Task_Schedule_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6552728" cy="4634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3968" y="5229200"/>
            <a:ext cx="4680520" cy="10801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100" i="1" dirty="0" smtClean="0"/>
              <a:t>Any Question related to Scheduling?</a:t>
            </a:r>
          </a:p>
          <a:p>
            <a:r>
              <a:rPr lang="en-IN" sz="1100" i="1" dirty="0" smtClean="0"/>
              <a:t>Any Question to Excel Macro?</a:t>
            </a:r>
          </a:p>
          <a:p>
            <a:pPr>
              <a:buNone/>
            </a:pPr>
            <a:r>
              <a:rPr lang="en-IN" sz="1100" i="1" dirty="0" smtClean="0"/>
              <a:t>Mail me @ </a:t>
            </a:r>
            <a:r>
              <a:rPr lang="en-IN" sz="11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N" sz="1100" b="1" dirty="0" err="1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Info@LearnExcelMacro.Com</a:t>
            </a:r>
            <a:endParaRPr lang="en-IN" sz="11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IN" sz="1100" i="1" dirty="0" smtClean="0"/>
              <a:t>Or Login to my blog: http://www,learnexcelmacro.com</a:t>
            </a:r>
            <a:endParaRPr lang="en-IN" sz="1100" i="1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15616" y="2276872"/>
            <a:ext cx="7488832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N" dirty="0" smtClean="0"/>
              <a:t> Thank You </a:t>
            </a:r>
            <a:r>
              <a:rPr lang="en-IN" dirty="0" smtClean="0">
                <a:sym typeface="Wingdings" pitchFamily="2" charset="2"/>
              </a:rPr>
              <a:t>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r>
              <a:rPr lang="en-IN" sz="1600" dirty="0" smtClean="0"/>
              <a:t>Go to Control Panel of your System</a:t>
            </a:r>
          </a:p>
          <a:p>
            <a:r>
              <a:rPr lang="en-IN" sz="1600" dirty="0" smtClean="0"/>
              <a:t>Click on System and Security</a:t>
            </a:r>
          </a:p>
          <a:p>
            <a:endParaRPr lang="en-IN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  <p:pic>
        <p:nvPicPr>
          <p:cNvPr id="1026" name="Picture 2" descr="C:\Users\Vish\Desktop\Task_Schedule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2688" y="2060847"/>
            <a:ext cx="6640512" cy="3495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sh\Desktop\Task_Schedule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7297738" cy="4248473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16024"/>
          </a:xfrm>
        </p:spPr>
        <p:txBody>
          <a:bodyPr>
            <a:normAutofit/>
          </a:bodyPr>
          <a:lstStyle/>
          <a:p>
            <a:endParaRPr lang="en-IN" sz="1600" dirty="0" smtClean="0"/>
          </a:p>
          <a:p>
            <a:r>
              <a:rPr lang="en-IN" sz="1600" dirty="0" smtClean="0"/>
              <a:t>Click on Schedule Task in Administrative Tools.</a:t>
            </a:r>
            <a:endParaRPr lang="en-IN" sz="16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16024"/>
          </a:xfrm>
        </p:spPr>
        <p:txBody>
          <a:bodyPr>
            <a:normAutofit/>
          </a:bodyPr>
          <a:lstStyle/>
          <a:p>
            <a:r>
              <a:rPr lang="en-IN" sz="1600" dirty="0" smtClean="0"/>
              <a:t>Click on Create Task…</a:t>
            </a:r>
            <a:endParaRPr lang="en-IN" sz="16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  <p:pic>
        <p:nvPicPr>
          <p:cNvPr id="3074" name="Picture 2" descr="C:\Users\Vish\Desktop\Task_Schedule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053" y="1340768"/>
            <a:ext cx="7095873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16024"/>
          </a:xfrm>
        </p:spPr>
        <p:txBody>
          <a:bodyPr>
            <a:normAutofit/>
          </a:bodyPr>
          <a:lstStyle/>
          <a:p>
            <a:r>
              <a:rPr lang="en-IN" sz="1600" dirty="0" smtClean="0"/>
              <a:t>Enter Name and Description of Task you want to Schedule</a:t>
            </a:r>
          </a:p>
          <a:p>
            <a:r>
              <a:rPr lang="en-IN" sz="1600" dirty="0" smtClean="0"/>
              <a:t>Select the Security options Appropriately</a:t>
            </a:r>
          </a:p>
          <a:p>
            <a:r>
              <a:rPr lang="en-IN" sz="1600" dirty="0" smtClean="0"/>
              <a:t>Click Ok</a:t>
            </a:r>
            <a:endParaRPr lang="en-IN" sz="16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  <p:pic>
        <p:nvPicPr>
          <p:cNvPr id="4098" name="Picture 2" descr="C:\Users\Vish\Desktop\Task_Schedule_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4824"/>
            <a:ext cx="6164263" cy="4269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16024"/>
          </a:xfrm>
        </p:spPr>
        <p:txBody>
          <a:bodyPr>
            <a:normAutofit/>
          </a:bodyPr>
          <a:lstStyle/>
          <a:p>
            <a:r>
              <a:rPr lang="en-IN" sz="1600" dirty="0" smtClean="0"/>
              <a:t>Enter Name and Description of Task you want to Schedule</a:t>
            </a:r>
          </a:p>
          <a:p>
            <a:r>
              <a:rPr lang="en-IN" sz="1600" dirty="0" smtClean="0"/>
              <a:t>Select the Security options Appropriately</a:t>
            </a:r>
          </a:p>
          <a:p>
            <a:r>
              <a:rPr lang="en-IN" sz="1600" dirty="0" smtClean="0"/>
              <a:t>Click Ok</a:t>
            </a:r>
            <a:endParaRPr lang="en-IN" sz="16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  <p:pic>
        <p:nvPicPr>
          <p:cNvPr id="5122" name="Picture 2" descr="C:\Users\Vish\Desktop\Task_Schedule_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4824"/>
            <a:ext cx="6164262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16024"/>
          </a:xfrm>
        </p:spPr>
        <p:txBody>
          <a:bodyPr>
            <a:normAutofit/>
          </a:bodyPr>
          <a:lstStyle/>
          <a:p>
            <a:r>
              <a:rPr lang="en-IN" sz="1600" dirty="0" smtClean="0"/>
              <a:t>Go to Triggers Tab</a:t>
            </a:r>
          </a:p>
          <a:p>
            <a:r>
              <a:rPr lang="en-IN" sz="1600" dirty="0" smtClean="0"/>
              <a:t>Click on New</a:t>
            </a:r>
            <a:endParaRPr lang="en-IN" sz="16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  <p:pic>
        <p:nvPicPr>
          <p:cNvPr id="6146" name="Picture 2" descr="C:\Users\Vish\Desktop\Task_Schedule_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28800"/>
            <a:ext cx="6164262" cy="462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72608"/>
          </a:xfrm>
        </p:spPr>
        <p:txBody>
          <a:bodyPr>
            <a:normAutofit/>
          </a:bodyPr>
          <a:lstStyle/>
          <a:p>
            <a:r>
              <a:rPr lang="en-IN" sz="1600" dirty="0" smtClean="0"/>
              <a:t>Set the appropriate Schedule as per your requirement.</a:t>
            </a:r>
          </a:p>
          <a:p>
            <a:r>
              <a:rPr lang="en-IN" sz="1600" dirty="0" smtClean="0"/>
              <a:t>For Example: here I have scheduled for Daily 9:00 AM from 30</a:t>
            </a:r>
            <a:r>
              <a:rPr lang="en-IN" sz="1600" baseline="30000" dirty="0" smtClean="0"/>
              <a:t>th</a:t>
            </a:r>
            <a:r>
              <a:rPr lang="en-IN" sz="1600" dirty="0" smtClean="0"/>
              <a:t> June.</a:t>
            </a:r>
          </a:p>
          <a:p>
            <a:r>
              <a:rPr lang="en-IN" sz="1600" dirty="0" smtClean="0"/>
              <a:t>You can also do some advanced settings in Advanced Settings Section below.</a:t>
            </a:r>
          </a:p>
          <a:p>
            <a:r>
              <a:rPr lang="en-IN" sz="1600" dirty="0" smtClean="0"/>
              <a:t>Check the Enabled Check Box to make the Task Enabled and Click OK</a:t>
            </a:r>
            <a:endParaRPr lang="en-IN" sz="16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  <p:pic>
        <p:nvPicPr>
          <p:cNvPr id="7170" name="Picture 2" descr="C:\Users\Vish\Desktop\Task_Schedule_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348880"/>
            <a:ext cx="6696744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72608"/>
          </a:xfrm>
        </p:spPr>
        <p:txBody>
          <a:bodyPr>
            <a:normAutofit/>
          </a:bodyPr>
          <a:lstStyle/>
          <a:p>
            <a:r>
              <a:rPr lang="en-IN" sz="1600" dirty="0" smtClean="0"/>
              <a:t>Schedule is Added here as shown below</a:t>
            </a:r>
            <a:endParaRPr lang="en-IN" sz="16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/>
              <a:t>How to Schedule a Task in Windows</a:t>
            </a:r>
            <a:endParaRPr lang="en-IN" sz="1800" dirty="0"/>
          </a:p>
        </p:txBody>
      </p:sp>
      <p:pic>
        <p:nvPicPr>
          <p:cNvPr id="8195" name="Picture 3" descr="C:\Users\Vish\Desktop\Task_Schedule_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6696000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337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  How to Schedule a Program or Script in Windows -7</vt:lpstr>
      <vt:lpstr>How to Schedule a Task in Windows</vt:lpstr>
      <vt:lpstr>How to Schedule a Task in Windows</vt:lpstr>
      <vt:lpstr>How to Schedule a Task in Windows</vt:lpstr>
      <vt:lpstr>How to Schedule a Task in Windows</vt:lpstr>
      <vt:lpstr>How to Schedule a Task in Windows</vt:lpstr>
      <vt:lpstr>How to Schedule a Task in Windows</vt:lpstr>
      <vt:lpstr>How to Schedule a Task in Windows</vt:lpstr>
      <vt:lpstr>How to Schedule a Task in Windows</vt:lpstr>
      <vt:lpstr>How to Schedule a Task in Windows</vt:lpstr>
      <vt:lpstr>How to Schedule a Task in Windows</vt:lpstr>
      <vt:lpstr>How to Schedule a Task in Windows</vt:lpstr>
      <vt:lpstr>How to Schedule a Task in Windows</vt:lpstr>
      <vt:lpstr>How to Schedule a Task in Windows</vt:lpstr>
      <vt:lpstr>How to Schedule a Task in Windows</vt:lpstr>
      <vt:lpstr> Thank You 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Excel Macrp</dc:title>
  <dc:creator>Vish</dc:creator>
  <cp:lastModifiedBy>Vish</cp:lastModifiedBy>
  <cp:revision>10</cp:revision>
  <dcterms:created xsi:type="dcterms:W3CDTF">2012-06-30T06:57:18Z</dcterms:created>
  <dcterms:modified xsi:type="dcterms:W3CDTF">2012-06-30T08:54:36Z</dcterms:modified>
</cp:coreProperties>
</file>